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1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5" d="100"/>
          <a:sy n="75" d="100"/>
        </p:scale>
        <p:origin x="-83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4.png>
</file>

<file path=ppt/media/image5.png>
</file>

<file path=ppt/media/image6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DC692-2F6A-4544-995C-F9E225ABD6BD}" type="datetimeFigureOut">
              <a:rPr lang="en-US" smtClean="0"/>
              <a:t>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94508-AEBC-DE44-8B3D-D739FCD0AE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DC692-2F6A-4544-995C-F9E225ABD6BD}" type="datetimeFigureOut">
              <a:rPr lang="en-US" smtClean="0"/>
              <a:t>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94508-AEBC-DE44-8B3D-D739FCD0AE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DC692-2F6A-4544-995C-F9E225ABD6BD}" type="datetimeFigureOut">
              <a:rPr lang="en-US" smtClean="0"/>
              <a:t>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94508-AEBC-DE44-8B3D-D739FCD0AE14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DC692-2F6A-4544-995C-F9E225ABD6BD}" type="datetimeFigureOut">
              <a:rPr lang="en-US" smtClean="0"/>
              <a:t>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94508-AEBC-DE44-8B3D-D739FCD0AE1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DC692-2F6A-4544-995C-F9E225ABD6BD}" type="datetimeFigureOut">
              <a:rPr lang="en-US" smtClean="0"/>
              <a:t>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94508-AEBC-DE44-8B3D-D739FCD0AE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DC692-2F6A-4544-995C-F9E225ABD6BD}" type="datetimeFigureOut">
              <a:rPr lang="en-US" smtClean="0"/>
              <a:t>1/12/17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94508-AEBC-DE44-8B3D-D739FCD0AE1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DC692-2F6A-4544-995C-F9E225ABD6BD}" type="datetimeFigureOut">
              <a:rPr lang="en-US" smtClean="0"/>
              <a:t>1/12/17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94508-AEBC-DE44-8B3D-D739FCD0AE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DC692-2F6A-4544-995C-F9E225ABD6BD}" type="datetimeFigureOut">
              <a:rPr lang="en-US" smtClean="0"/>
              <a:t>1/12/17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94508-AEBC-DE44-8B3D-D739FCD0AE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DC692-2F6A-4544-995C-F9E225ABD6BD}" type="datetimeFigureOut">
              <a:rPr lang="en-US" smtClean="0"/>
              <a:t>1/12/17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94508-AEBC-DE44-8B3D-D739FCD0AE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DC692-2F6A-4544-995C-F9E225ABD6BD}" type="datetimeFigureOut">
              <a:rPr lang="en-US" smtClean="0"/>
              <a:t>1/12/17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94508-AEBC-DE44-8B3D-D739FCD0AE1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DC692-2F6A-4544-995C-F9E225ABD6BD}" type="datetimeFigureOut">
              <a:rPr lang="en-US" smtClean="0"/>
              <a:t>1/12/17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94508-AEBC-DE44-8B3D-D739FCD0AE1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B10DC692-2F6A-4544-995C-F9E225ABD6BD}" type="datetimeFigureOut">
              <a:rPr lang="en-US" smtClean="0"/>
              <a:t>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F9D94508-AEBC-DE44-8B3D-D739FCD0AE1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Website</a:t>
            </a:r>
            <a:endParaRPr lang="en-US" dirty="0"/>
          </a:p>
          <a:p>
            <a:r>
              <a:rPr lang="en-US" dirty="0" smtClean="0"/>
              <a:t>Electricity Grid</a:t>
            </a:r>
            <a:endParaRPr lang="en-US" dirty="0"/>
          </a:p>
          <a:p>
            <a:r>
              <a:rPr lang="en-US" dirty="0" smtClean="0"/>
              <a:t>Brewery</a:t>
            </a:r>
          </a:p>
          <a:p>
            <a:r>
              <a:rPr lang="en-US" dirty="0" smtClean="0"/>
              <a:t>Automatic LP checking</a:t>
            </a:r>
            <a:endParaRPr lang="en-US" dirty="0"/>
          </a:p>
          <a:p>
            <a:r>
              <a:rPr lang="en-US" dirty="0" smtClean="0"/>
              <a:t>Cross</a:t>
            </a:r>
            <a:r>
              <a:rPr lang="en-US" dirty="0"/>
              <a:t>-state </a:t>
            </a:r>
            <a:r>
              <a:rPr lang="en-US" dirty="0" smtClean="0"/>
              <a:t>compacts</a:t>
            </a:r>
            <a:endParaRPr lang="en-US" dirty="0"/>
          </a:p>
          <a:p>
            <a:r>
              <a:rPr lang="en-US" dirty="0" smtClean="0"/>
              <a:t>Biofuels</a:t>
            </a:r>
          </a:p>
          <a:p>
            <a:r>
              <a:rPr lang="en-US" dirty="0" smtClean="0"/>
              <a:t>Environmental flows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Investment under political parties and local feedback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need help!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493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73" b="-2521"/>
          <a:stretch/>
        </p:blipFill>
        <p:spPr>
          <a:xfrm>
            <a:off x="872067" y="853219"/>
            <a:ext cx="7408333" cy="6170959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51489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Website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901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Electricity Grid</a:t>
            </a:r>
            <a:endParaRPr lang="en-US" dirty="0"/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2"/>
          <a:srcRect l="253" t="2508" r="2607" b="2432"/>
          <a:stretch/>
        </p:blipFill>
        <p:spPr>
          <a:xfrm>
            <a:off x="4316131" y="3531932"/>
            <a:ext cx="4827869" cy="3119305"/>
          </a:xfrm>
          <a:prstGeom prst="rect">
            <a:avLst/>
          </a:prstGeom>
        </p:spPr>
      </p:pic>
      <p:pic>
        <p:nvPicPr>
          <p:cNvPr id="7" name="Content Placeholder 3" descr="imag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6" r="1596"/>
          <a:stretch>
            <a:fillRect/>
          </a:stretch>
        </p:blipFill>
        <p:spPr>
          <a:xfrm>
            <a:off x="2637799" y="2923728"/>
            <a:ext cx="4593739" cy="25263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91056"/>
            <a:ext cx="5311741" cy="283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735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Implementing environmental flows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5527675"/>
          </a:xfrm>
        </p:spPr>
        <p:txBody>
          <a:bodyPr>
            <a:normAutofit/>
          </a:bodyPr>
          <a:lstStyle/>
          <a:p>
            <a:r>
              <a:rPr lang="en-US" dirty="0" smtClean="0"/>
              <a:t>Unmodified monthly flows from VIC</a:t>
            </a:r>
          </a:p>
          <a:p>
            <a:r>
              <a:rPr lang="en-US" dirty="0" smtClean="0"/>
              <a:t>Recommendations follow flow-duration curve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Monthly to daily</a:t>
            </a:r>
            <a:br>
              <a:rPr lang="en-US" dirty="0" smtClean="0"/>
            </a:br>
            <a:r>
              <a:rPr lang="en-US" dirty="0" err="1" smtClean="0"/>
              <a:t>quantiles</a:t>
            </a:r>
            <a:r>
              <a:rPr lang="en-US" dirty="0" smtClean="0"/>
              <a:t> linear</a:t>
            </a:r>
            <a:br>
              <a:rPr lang="en-US" dirty="0" smtClean="0"/>
            </a:b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4155" y="2921001"/>
            <a:ext cx="4701396" cy="37432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" y="2762251"/>
            <a:ext cx="4835539" cy="275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287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Political modeling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1865179"/>
            <a:ext cx="6248400" cy="5003800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-770" b="798"/>
          <a:stretch/>
        </p:blipFill>
        <p:spPr>
          <a:xfrm>
            <a:off x="207533" y="2182657"/>
            <a:ext cx="4932557" cy="3324280"/>
          </a:xfrm>
        </p:spPr>
      </p:pic>
    </p:spTree>
    <p:extLst>
      <p:ext uri="{BB962C8B-B14F-4D97-AF65-F5344CB8AC3E}">
        <p14:creationId xmlns:p14="http://schemas.microsoft.com/office/powerpoint/2010/main" val="6433416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25</TotalTime>
  <Words>48</Words>
  <Application>Microsoft Macintosh PowerPoint</Application>
  <PresentationFormat>On-screen Show (4:3)</PresentationFormat>
  <Paragraphs>23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Waveform</vt:lpstr>
      <vt:lpstr>We need help!</vt:lpstr>
      <vt:lpstr>A Website</vt:lpstr>
      <vt:lpstr>Electricity Grid</vt:lpstr>
      <vt:lpstr>Implementing environmental flows</vt:lpstr>
      <vt:lpstr>Political modeling</vt:lpstr>
    </vt:vector>
  </TitlesOfParts>
  <Company>Columbia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 need help!</dc:title>
  <dc:creator>James Rising</dc:creator>
  <cp:lastModifiedBy>James Rising</cp:lastModifiedBy>
  <cp:revision>1</cp:revision>
  <dcterms:created xsi:type="dcterms:W3CDTF">2017-01-12T20:57:13Z</dcterms:created>
  <dcterms:modified xsi:type="dcterms:W3CDTF">2017-01-12T21:22:52Z</dcterms:modified>
</cp:coreProperties>
</file>

<file path=docProps/thumbnail.jpeg>
</file>